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BC"/>
    <a:srgbClr val="FBE9E7"/>
    <a:srgbClr val="4FC3F7"/>
    <a:srgbClr val="FAFAFA"/>
    <a:srgbClr val="BDBDBD"/>
    <a:srgbClr val="424242"/>
    <a:srgbClr val="EC407A"/>
    <a:srgbClr val="9E9E9E"/>
    <a:srgbClr val="AB47BC"/>
    <a:srgbClr val="EF53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7270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78258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8186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300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273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9504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55157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49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48642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6321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54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80FE9-696D-483A-9115-FCA9CB751442}" type="datetimeFigureOut">
              <a:rPr lang="en-ZA" smtClean="0"/>
              <a:t>2021/05/21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ADC9F-69C9-45CF-A781-9FEEE99FFD6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0427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0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495300" y="3636651"/>
            <a:ext cx="2168707" cy="2883175"/>
            <a:chOff x="466543" y="227701"/>
            <a:chExt cx="2168707" cy="2883175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3" y="227701"/>
              <a:ext cx="2168707" cy="2883175"/>
              <a:chOff x="466543" y="227701"/>
              <a:chExt cx="2168707" cy="2883175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466543" y="227701"/>
                <a:ext cx="2168707" cy="2883175"/>
                <a:chOff x="383993" y="195951"/>
                <a:chExt cx="2168707" cy="2883175"/>
              </a:xfrm>
            </p:grpSpPr>
            <p:grpSp>
              <p:nvGrpSpPr>
                <p:cNvPr id="28" name="Group 27"/>
                <p:cNvGrpSpPr/>
                <p:nvPr/>
              </p:nvGrpSpPr>
              <p:grpSpPr>
                <a:xfrm>
                  <a:off x="383993" y="195951"/>
                  <a:ext cx="2168707" cy="2883175"/>
                  <a:chOff x="383993" y="195951"/>
                  <a:chExt cx="2168707" cy="2883175"/>
                </a:xfrm>
              </p:grpSpPr>
              <p:grpSp>
                <p:nvGrpSpPr>
                  <p:cNvPr id="30" name="Group 29"/>
                  <p:cNvGrpSpPr/>
                  <p:nvPr/>
                </p:nvGrpSpPr>
                <p:grpSpPr>
                  <a:xfrm>
                    <a:off x="383993" y="195951"/>
                    <a:ext cx="2168707" cy="2883175"/>
                    <a:chOff x="383993" y="195951"/>
                    <a:chExt cx="2168707" cy="2883175"/>
                  </a:xfrm>
                </p:grpSpPr>
                <p:grpSp>
                  <p:nvGrpSpPr>
                    <p:cNvPr id="32" name="Group 31"/>
                    <p:cNvGrpSpPr/>
                    <p:nvPr/>
                  </p:nvGrpSpPr>
                  <p:grpSpPr>
                    <a:xfrm>
                      <a:off x="383993" y="195951"/>
                      <a:ext cx="2168707" cy="2883175"/>
                      <a:chOff x="383993" y="195951"/>
                      <a:chExt cx="2168707" cy="2883175"/>
                    </a:xfrm>
                  </p:grpSpPr>
                  <p:sp>
                    <p:nvSpPr>
                      <p:cNvPr id="34" name="Rectangle 33"/>
                      <p:cNvSpPr/>
                      <p:nvPr/>
                    </p:nvSpPr>
                    <p:spPr>
                      <a:xfrm>
                        <a:off x="390343" y="199126"/>
                        <a:ext cx="2160000" cy="2880000"/>
                      </a:xfrm>
                      <a:prstGeom prst="rect">
                        <a:avLst/>
                      </a:prstGeom>
                      <a:solidFill>
                        <a:srgbClr val="FAFAFA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  <p:sp>
                    <p:nvSpPr>
                      <p:cNvPr id="35" name="Rectangle 34"/>
                      <p:cNvSpPr/>
                      <p:nvPr/>
                    </p:nvSpPr>
                    <p:spPr>
                      <a:xfrm>
                        <a:off x="383993" y="195951"/>
                        <a:ext cx="2168707" cy="1080000"/>
                      </a:xfrm>
                      <a:prstGeom prst="rect">
                        <a:avLst/>
                      </a:prstGeom>
                      <a:solidFill>
                        <a:srgbClr val="EF535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</p:grpSp>
                <p:sp>
                  <p:nvSpPr>
                    <p:cNvPr id="33" name="Oval 32"/>
                    <p:cNvSpPr/>
                    <p:nvPr/>
                  </p:nvSpPr>
                  <p:spPr>
                    <a:xfrm>
                      <a:off x="1108346" y="919126"/>
                      <a:ext cx="720000" cy="72000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ZA"/>
                    </a:p>
                  </p:txBody>
                </p:sp>
              </p:grpSp>
              <p:sp>
                <p:nvSpPr>
                  <p:cNvPr id="31" name="Oval 30"/>
                  <p:cNvSpPr/>
                  <p:nvPr/>
                </p:nvSpPr>
                <p:spPr>
                  <a:xfrm>
                    <a:off x="1144346" y="955126"/>
                    <a:ext cx="648000" cy="648000"/>
                  </a:xfrm>
                  <a:prstGeom prst="ellipse">
                    <a:avLst/>
                  </a:prstGeom>
                  <a:blipFill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sharpenSoften amount="50000"/>
                              </a14:imgEffect>
                            </a14:imgLayer>
                          </a14:imgProps>
                        </a:ext>
                      </a:extLst>
                    </a:blip>
                    <a:srcRect/>
                    <a:stretch>
                      <a:fillRect t="-19445" b="-19445"/>
                    </a:stretch>
                  </a:blip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</p:grpSp>
            <p:sp>
              <p:nvSpPr>
                <p:cNvPr id="29" name="TextBox 28"/>
                <p:cNvSpPr txBox="1"/>
                <p:nvPr/>
              </p:nvSpPr>
              <p:spPr>
                <a:xfrm>
                  <a:off x="387986" y="211826"/>
                  <a:ext cx="118046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smtClean="0">
                      <a:solidFill>
                        <a:srgbClr val="FAFAFA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201643882</a:t>
                  </a:r>
                  <a:endParaRPr lang="en-ZA" sz="1200" dirty="0">
                    <a:solidFill>
                      <a:srgbClr val="FAFA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7" name="TextBox 26"/>
              <p:cNvSpPr txBox="1"/>
              <p:nvPr/>
            </p:nvSpPr>
            <p:spPr>
              <a:xfrm>
                <a:off x="472893" y="1726231"/>
                <a:ext cx="2160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err="1" smtClean="0">
                    <a:ln w="0" cap="rnd" cmpd="sng">
                      <a:noFill/>
                      <a:prstDash val="solid"/>
                    </a:ln>
                    <a:solidFill>
                      <a:srgbClr val="424242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Mathebula</a:t>
                </a:r>
                <a:r>
                  <a:rPr lang="en-US" sz="1200" dirty="0" smtClean="0">
                    <a:ln w="0" cap="rnd" cmpd="sng">
                      <a:noFill/>
                      <a:prstDash val="solid"/>
                    </a:ln>
                    <a:solidFill>
                      <a:srgbClr val="424242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Emmanuel</a:t>
                </a:r>
                <a:endParaRPr lang="en-ZA" sz="1200" dirty="0">
                  <a:ln w="0" cap="rnd" cmpd="sng">
                    <a:noFill/>
                    <a:prstDash val="solid"/>
                  </a:ln>
                  <a:solidFill>
                    <a:srgbClr val="42424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472893" y="2736850"/>
              <a:ext cx="1402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BDBDBD"/>
                  </a:solidFill>
                </a:rPr>
                <a:t>Group 2</a:t>
              </a:r>
              <a:endParaRPr lang="en-ZA" sz="1400" dirty="0">
                <a:solidFill>
                  <a:srgbClr val="BDBDBD"/>
                </a:solidFill>
              </a:endParaRPr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495300" y="171450"/>
            <a:ext cx="55911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SCSB081 PROJECT</a:t>
            </a:r>
            <a:endParaRPr lang="en-ZA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2714625" y="3636651"/>
            <a:ext cx="2168707" cy="2883175"/>
            <a:chOff x="466543" y="227701"/>
            <a:chExt cx="2168707" cy="2883175"/>
          </a:xfrm>
        </p:grpSpPr>
        <p:grpSp>
          <p:nvGrpSpPr>
            <p:cNvPr id="77" name="Group 76"/>
            <p:cNvGrpSpPr/>
            <p:nvPr/>
          </p:nvGrpSpPr>
          <p:grpSpPr>
            <a:xfrm>
              <a:off x="466543" y="227701"/>
              <a:ext cx="2168707" cy="2883175"/>
              <a:chOff x="466543" y="227701"/>
              <a:chExt cx="2168707" cy="2883175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466543" y="227701"/>
                <a:ext cx="2168707" cy="2883175"/>
                <a:chOff x="383993" y="195951"/>
                <a:chExt cx="2168707" cy="2883175"/>
              </a:xfrm>
            </p:grpSpPr>
            <p:grpSp>
              <p:nvGrpSpPr>
                <p:cNvPr id="81" name="Group 80"/>
                <p:cNvGrpSpPr/>
                <p:nvPr/>
              </p:nvGrpSpPr>
              <p:grpSpPr>
                <a:xfrm>
                  <a:off x="383993" y="195951"/>
                  <a:ext cx="2168707" cy="2883175"/>
                  <a:chOff x="383993" y="195951"/>
                  <a:chExt cx="2168707" cy="2883175"/>
                </a:xfrm>
              </p:grpSpPr>
              <p:grpSp>
                <p:nvGrpSpPr>
                  <p:cNvPr id="83" name="Group 82"/>
                  <p:cNvGrpSpPr/>
                  <p:nvPr/>
                </p:nvGrpSpPr>
                <p:grpSpPr>
                  <a:xfrm>
                    <a:off x="383993" y="195951"/>
                    <a:ext cx="2168707" cy="2883175"/>
                    <a:chOff x="383993" y="195951"/>
                    <a:chExt cx="2168707" cy="2883175"/>
                  </a:xfrm>
                </p:grpSpPr>
                <p:grpSp>
                  <p:nvGrpSpPr>
                    <p:cNvPr id="85" name="Group 84"/>
                    <p:cNvGrpSpPr/>
                    <p:nvPr/>
                  </p:nvGrpSpPr>
                  <p:grpSpPr>
                    <a:xfrm>
                      <a:off x="383993" y="195951"/>
                      <a:ext cx="2168707" cy="2883175"/>
                      <a:chOff x="383993" y="195951"/>
                      <a:chExt cx="2168707" cy="2883175"/>
                    </a:xfrm>
                  </p:grpSpPr>
                  <p:sp>
                    <p:nvSpPr>
                      <p:cNvPr id="87" name="Rectangle 86"/>
                      <p:cNvSpPr/>
                      <p:nvPr/>
                    </p:nvSpPr>
                    <p:spPr>
                      <a:xfrm>
                        <a:off x="390343" y="199126"/>
                        <a:ext cx="2160000" cy="2880000"/>
                      </a:xfrm>
                      <a:prstGeom prst="rect">
                        <a:avLst/>
                      </a:prstGeom>
                      <a:solidFill>
                        <a:srgbClr val="FAFAFA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  <p:sp>
                    <p:nvSpPr>
                      <p:cNvPr id="88" name="Rectangle 87"/>
                      <p:cNvSpPr/>
                      <p:nvPr/>
                    </p:nvSpPr>
                    <p:spPr>
                      <a:xfrm>
                        <a:off x="383993" y="195951"/>
                        <a:ext cx="2168707" cy="1080000"/>
                      </a:xfrm>
                      <a:prstGeom prst="rect">
                        <a:avLst/>
                      </a:prstGeom>
                      <a:solidFill>
                        <a:srgbClr val="AB47BC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</p:grpSp>
                <p:sp>
                  <p:nvSpPr>
                    <p:cNvPr id="86" name="Oval 85"/>
                    <p:cNvSpPr/>
                    <p:nvPr/>
                  </p:nvSpPr>
                  <p:spPr>
                    <a:xfrm>
                      <a:off x="1108346" y="919126"/>
                      <a:ext cx="720000" cy="72000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ZA"/>
                    </a:p>
                  </p:txBody>
                </p:sp>
              </p:grpSp>
              <p:sp>
                <p:nvSpPr>
                  <p:cNvPr id="84" name="Oval 83"/>
                  <p:cNvSpPr/>
                  <p:nvPr/>
                </p:nvSpPr>
                <p:spPr>
                  <a:xfrm>
                    <a:off x="1144346" y="955126"/>
                    <a:ext cx="648000" cy="6480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</p:grpSp>
            <p:sp>
              <p:nvSpPr>
                <p:cNvPr id="82" name="TextBox 81"/>
                <p:cNvSpPr txBox="1"/>
                <p:nvPr/>
              </p:nvSpPr>
              <p:spPr>
                <a:xfrm>
                  <a:off x="387986" y="211826"/>
                  <a:ext cx="118046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smtClean="0">
                      <a:solidFill>
                        <a:srgbClr val="FAFAFA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Student Number</a:t>
                  </a:r>
                  <a:endParaRPr lang="en-ZA" sz="1200" dirty="0">
                    <a:solidFill>
                      <a:srgbClr val="FAFA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80" name="TextBox 79"/>
              <p:cNvSpPr txBox="1"/>
              <p:nvPr/>
            </p:nvSpPr>
            <p:spPr>
              <a:xfrm>
                <a:off x="472893" y="1726231"/>
                <a:ext cx="2160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424242"/>
                    </a:solidFill>
                  </a:rPr>
                  <a:t>Surname names</a:t>
                </a:r>
                <a:endParaRPr lang="en-ZA" sz="1200" dirty="0">
                  <a:solidFill>
                    <a:srgbClr val="424242"/>
                  </a:solidFill>
                </a:endParaRP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472893" y="2736850"/>
              <a:ext cx="1402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BDBDBD"/>
                  </a:solidFill>
                </a:rPr>
                <a:t>Group 2</a:t>
              </a:r>
              <a:endParaRPr lang="en-ZA" sz="1400" dirty="0">
                <a:solidFill>
                  <a:srgbClr val="BDBDBD"/>
                </a:solidFill>
              </a:endParaRP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4933950" y="3636651"/>
            <a:ext cx="2168707" cy="2883175"/>
            <a:chOff x="466543" y="227701"/>
            <a:chExt cx="2168707" cy="2883175"/>
          </a:xfrm>
        </p:grpSpPr>
        <p:grpSp>
          <p:nvGrpSpPr>
            <p:cNvPr id="90" name="Group 89"/>
            <p:cNvGrpSpPr/>
            <p:nvPr/>
          </p:nvGrpSpPr>
          <p:grpSpPr>
            <a:xfrm>
              <a:off x="466543" y="227701"/>
              <a:ext cx="2168707" cy="2883175"/>
              <a:chOff x="466543" y="227701"/>
              <a:chExt cx="2168707" cy="2883175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466543" y="227701"/>
                <a:ext cx="2168707" cy="2883175"/>
                <a:chOff x="383993" y="195951"/>
                <a:chExt cx="2168707" cy="2883175"/>
              </a:xfrm>
            </p:grpSpPr>
            <p:grpSp>
              <p:nvGrpSpPr>
                <p:cNvPr id="94" name="Group 93"/>
                <p:cNvGrpSpPr/>
                <p:nvPr/>
              </p:nvGrpSpPr>
              <p:grpSpPr>
                <a:xfrm>
                  <a:off x="383993" y="195951"/>
                  <a:ext cx="2168707" cy="2883175"/>
                  <a:chOff x="383993" y="195951"/>
                  <a:chExt cx="2168707" cy="2883175"/>
                </a:xfrm>
              </p:grpSpPr>
              <p:grpSp>
                <p:nvGrpSpPr>
                  <p:cNvPr id="96" name="Group 95"/>
                  <p:cNvGrpSpPr/>
                  <p:nvPr/>
                </p:nvGrpSpPr>
                <p:grpSpPr>
                  <a:xfrm>
                    <a:off x="383993" y="195951"/>
                    <a:ext cx="2168707" cy="2883175"/>
                    <a:chOff x="383993" y="195951"/>
                    <a:chExt cx="2168707" cy="2883175"/>
                  </a:xfrm>
                </p:grpSpPr>
                <p:grpSp>
                  <p:nvGrpSpPr>
                    <p:cNvPr id="98" name="Group 97"/>
                    <p:cNvGrpSpPr/>
                    <p:nvPr/>
                  </p:nvGrpSpPr>
                  <p:grpSpPr>
                    <a:xfrm>
                      <a:off x="383993" y="195951"/>
                      <a:ext cx="2168707" cy="2883175"/>
                      <a:chOff x="383993" y="195951"/>
                      <a:chExt cx="2168707" cy="2883175"/>
                    </a:xfrm>
                  </p:grpSpPr>
                  <p:sp>
                    <p:nvSpPr>
                      <p:cNvPr id="100" name="Rectangle 99"/>
                      <p:cNvSpPr/>
                      <p:nvPr/>
                    </p:nvSpPr>
                    <p:spPr>
                      <a:xfrm>
                        <a:off x="390343" y="199126"/>
                        <a:ext cx="2160000" cy="2880000"/>
                      </a:xfrm>
                      <a:prstGeom prst="rect">
                        <a:avLst/>
                      </a:prstGeom>
                      <a:solidFill>
                        <a:srgbClr val="FAFAFA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  <p:sp>
                    <p:nvSpPr>
                      <p:cNvPr id="101" name="Rectangle 100"/>
                      <p:cNvSpPr/>
                      <p:nvPr/>
                    </p:nvSpPr>
                    <p:spPr>
                      <a:xfrm>
                        <a:off x="383993" y="195951"/>
                        <a:ext cx="2168707" cy="1080000"/>
                      </a:xfrm>
                      <a:prstGeom prst="rect">
                        <a:avLst/>
                      </a:prstGeom>
                      <a:solidFill>
                        <a:srgbClr val="4FC3F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</p:grpSp>
                <p:sp>
                  <p:nvSpPr>
                    <p:cNvPr id="99" name="Oval 98"/>
                    <p:cNvSpPr/>
                    <p:nvPr/>
                  </p:nvSpPr>
                  <p:spPr>
                    <a:xfrm>
                      <a:off x="1108346" y="919126"/>
                      <a:ext cx="720000" cy="72000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ZA"/>
                    </a:p>
                  </p:txBody>
                </p:sp>
              </p:grpSp>
              <p:sp>
                <p:nvSpPr>
                  <p:cNvPr id="97" name="Oval 96"/>
                  <p:cNvSpPr/>
                  <p:nvPr/>
                </p:nvSpPr>
                <p:spPr>
                  <a:xfrm>
                    <a:off x="1144346" y="955126"/>
                    <a:ext cx="648000" cy="6480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</p:grpSp>
            <p:sp>
              <p:nvSpPr>
                <p:cNvPr id="95" name="TextBox 94"/>
                <p:cNvSpPr txBox="1"/>
                <p:nvPr/>
              </p:nvSpPr>
              <p:spPr>
                <a:xfrm>
                  <a:off x="387986" y="211826"/>
                  <a:ext cx="118046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smtClean="0">
                      <a:solidFill>
                        <a:srgbClr val="FAFAFA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Student Number</a:t>
                  </a:r>
                  <a:endParaRPr lang="en-ZA" sz="1200" dirty="0">
                    <a:solidFill>
                      <a:srgbClr val="FAFA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93" name="TextBox 92"/>
              <p:cNvSpPr txBox="1"/>
              <p:nvPr/>
            </p:nvSpPr>
            <p:spPr>
              <a:xfrm>
                <a:off x="472893" y="1726231"/>
                <a:ext cx="2160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424242"/>
                    </a:solidFill>
                  </a:rPr>
                  <a:t>Surname names</a:t>
                </a:r>
                <a:endParaRPr lang="en-ZA" sz="1200" dirty="0">
                  <a:solidFill>
                    <a:srgbClr val="424242"/>
                  </a:solidFill>
                </a:endParaRPr>
              </a:p>
            </p:txBody>
          </p:sp>
        </p:grpSp>
        <p:sp>
          <p:nvSpPr>
            <p:cNvPr id="91" name="TextBox 90"/>
            <p:cNvSpPr txBox="1"/>
            <p:nvPr/>
          </p:nvSpPr>
          <p:spPr>
            <a:xfrm>
              <a:off x="472893" y="2736850"/>
              <a:ext cx="1402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BDBDBD"/>
                  </a:solidFill>
                </a:rPr>
                <a:t>Group 2</a:t>
              </a:r>
              <a:endParaRPr lang="en-ZA" sz="1400" dirty="0">
                <a:solidFill>
                  <a:srgbClr val="BDBDBD"/>
                </a:solidFill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7172325" y="3637212"/>
            <a:ext cx="2168707" cy="2883175"/>
            <a:chOff x="466543" y="227701"/>
            <a:chExt cx="2168707" cy="2883175"/>
          </a:xfrm>
        </p:grpSpPr>
        <p:grpSp>
          <p:nvGrpSpPr>
            <p:cNvPr id="103" name="Group 102"/>
            <p:cNvGrpSpPr/>
            <p:nvPr/>
          </p:nvGrpSpPr>
          <p:grpSpPr>
            <a:xfrm>
              <a:off x="466543" y="227701"/>
              <a:ext cx="2168707" cy="2883175"/>
              <a:chOff x="466543" y="227701"/>
              <a:chExt cx="2168707" cy="2883175"/>
            </a:xfrm>
          </p:grpSpPr>
          <p:grpSp>
            <p:nvGrpSpPr>
              <p:cNvPr id="105" name="Group 104"/>
              <p:cNvGrpSpPr/>
              <p:nvPr/>
            </p:nvGrpSpPr>
            <p:grpSpPr>
              <a:xfrm>
                <a:off x="466543" y="227701"/>
                <a:ext cx="2168707" cy="2883175"/>
                <a:chOff x="383993" y="195951"/>
                <a:chExt cx="2168707" cy="2883175"/>
              </a:xfrm>
            </p:grpSpPr>
            <p:grpSp>
              <p:nvGrpSpPr>
                <p:cNvPr id="107" name="Group 106"/>
                <p:cNvGrpSpPr/>
                <p:nvPr/>
              </p:nvGrpSpPr>
              <p:grpSpPr>
                <a:xfrm>
                  <a:off x="383993" y="195951"/>
                  <a:ext cx="2168707" cy="2883175"/>
                  <a:chOff x="383993" y="195951"/>
                  <a:chExt cx="2168707" cy="2883175"/>
                </a:xfrm>
              </p:grpSpPr>
              <p:grpSp>
                <p:nvGrpSpPr>
                  <p:cNvPr id="109" name="Group 108"/>
                  <p:cNvGrpSpPr/>
                  <p:nvPr/>
                </p:nvGrpSpPr>
                <p:grpSpPr>
                  <a:xfrm>
                    <a:off x="383993" y="195951"/>
                    <a:ext cx="2168707" cy="2883175"/>
                    <a:chOff x="383993" y="195951"/>
                    <a:chExt cx="2168707" cy="2883175"/>
                  </a:xfrm>
                </p:grpSpPr>
                <p:grpSp>
                  <p:nvGrpSpPr>
                    <p:cNvPr id="111" name="Group 110"/>
                    <p:cNvGrpSpPr/>
                    <p:nvPr/>
                  </p:nvGrpSpPr>
                  <p:grpSpPr>
                    <a:xfrm>
                      <a:off x="383993" y="195951"/>
                      <a:ext cx="2168707" cy="2883175"/>
                      <a:chOff x="383993" y="195951"/>
                      <a:chExt cx="2168707" cy="2883175"/>
                    </a:xfrm>
                  </p:grpSpPr>
                  <p:sp>
                    <p:nvSpPr>
                      <p:cNvPr id="113" name="Rectangle 112"/>
                      <p:cNvSpPr/>
                      <p:nvPr/>
                    </p:nvSpPr>
                    <p:spPr>
                      <a:xfrm>
                        <a:off x="390343" y="199126"/>
                        <a:ext cx="2160000" cy="2880000"/>
                      </a:xfrm>
                      <a:prstGeom prst="rect">
                        <a:avLst/>
                      </a:prstGeom>
                      <a:solidFill>
                        <a:srgbClr val="FAFAFA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  <p:sp>
                    <p:nvSpPr>
                      <p:cNvPr id="114" name="Rectangle 113"/>
                      <p:cNvSpPr/>
                      <p:nvPr/>
                    </p:nvSpPr>
                    <p:spPr>
                      <a:xfrm>
                        <a:off x="383993" y="195951"/>
                        <a:ext cx="2168707" cy="1080000"/>
                      </a:xfrm>
                      <a:prstGeom prst="rect">
                        <a:avLst/>
                      </a:prstGeom>
                      <a:solidFill>
                        <a:srgbClr val="9E9E9E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</p:grpSp>
                <p:sp>
                  <p:nvSpPr>
                    <p:cNvPr id="112" name="Oval 111"/>
                    <p:cNvSpPr/>
                    <p:nvPr/>
                  </p:nvSpPr>
                  <p:spPr>
                    <a:xfrm>
                      <a:off x="1108346" y="919126"/>
                      <a:ext cx="720000" cy="72000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ZA"/>
                    </a:p>
                  </p:txBody>
                </p:sp>
              </p:grpSp>
              <p:sp>
                <p:nvSpPr>
                  <p:cNvPr id="110" name="Oval 109"/>
                  <p:cNvSpPr/>
                  <p:nvPr/>
                </p:nvSpPr>
                <p:spPr>
                  <a:xfrm>
                    <a:off x="1144346" y="955126"/>
                    <a:ext cx="648000" cy="6480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</p:grpSp>
            <p:sp>
              <p:nvSpPr>
                <p:cNvPr id="108" name="TextBox 107"/>
                <p:cNvSpPr txBox="1"/>
                <p:nvPr/>
              </p:nvSpPr>
              <p:spPr>
                <a:xfrm>
                  <a:off x="387986" y="211826"/>
                  <a:ext cx="118046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smtClean="0">
                      <a:solidFill>
                        <a:srgbClr val="FAFAFA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Student Number</a:t>
                  </a:r>
                  <a:endParaRPr lang="en-ZA" sz="1200" dirty="0">
                    <a:solidFill>
                      <a:srgbClr val="FAFA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106" name="TextBox 105"/>
              <p:cNvSpPr txBox="1"/>
              <p:nvPr/>
            </p:nvSpPr>
            <p:spPr>
              <a:xfrm>
                <a:off x="472893" y="1726231"/>
                <a:ext cx="2160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424242"/>
                    </a:solidFill>
                  </a:rPr>
                  <a:t>Surname names</a:t>
                </a:r>
                <a:endParaRPr lang="en-ZA" sz="1200" dirty="0">
                  <a:solidFill>
                    <a:srgbClr val="424242"/>
                  </a:solidFill>
                </a:endParaRPr>
              </a:p>
            </p:txBody>
          </p:sp>
        </p:grpSp>
        <p:sp>
          <p:nvSpPr>
            <p:cNvPr id="104" name="TextBox 103"/>
            <p:cNvSpPr txBox="1"/>
            <p:nvPr/>
          </p:nvSpPr>
          <p:spPr>
            <a:xfrm>
              <a:off x="472893" y="2736850"/>
              <a:ext cx="1402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BDBDBD"/>
                  </a:solidFill>
                </a:rPr>
                <a:t>Group 2</a:t>
              </a:r>
              <a:endParaRPr lang="en-ZA" sz="1400" dirty="0">
                <a:solidFill>
                  <a:srgbClr val="BDBDBD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9404168" y="3627687"/>
            <a:ext cx="2168707" cy="2883175"/>
            <a:chOff x="466543" y="227701"/>
            <a:chExt cx="2168707" cy="2883175"/>
          </a:xfrm>
        </p:grpSpPr>
        <p:grpSp>
          <p:nvGrpSpPr>
            <p:cNvPr id="116" name="Group 115"/>
            <p:cNvGrpSpPr/>
            <p:nvPr/>
          </p:nvGrpSpPr>
          <p:grpSpPr>
            <a:xfrm>
              <a:off x="466543" y="227701"/>
              <a:ext cx="2168707" cy="2883175"/>
              <a:chOff x="466543" y="227701"/>
              <a:chExt cx="2168707" cy="2883175"/>
            </a:xfrm>
          </p:grpSpPr>
          <p:grpSp>
            <p:nvGrpSpPr>
              <p:cNvPr id="118" name="Group 117"/>
              <p:cNvGrpSpPr/>
              <p:nvPr/>
            </p:nvGrpSpPr>
            <p:grpSpPr>
              <a:xfrm>
                <a:off x="466543" y="227701"/>
                <a:ext cx="2168707" cy="2883175"/>
                <a:chOff x="383993" y="195951"/>
                <a:chExt cx="2168707" cy="2883175"/>
              </a:xfrm>
            </p:grpSpPr>
            <p:grpSp>
              <p:nvGrpSpPr>
                <p:cNvPr id="120" name="Group 119"/>
                <p:cNvGrpSpPr/>
                <p:nvPr/>
              </p:nvGrpSpPr>
              <p:grpSpPr>
                <a:xfrm>
                  <a:off x="383993" y="195951"/>
                  <a:ext cx="2168707" cy="2883175"/>
                  <a:chOff x="383993" y="195951"/>
                  <a:chExt cx="2168707" cy="2883175"/>
                </a:xfrm>
              </p:grpSpPr>
              <p:grpSp>
                <p:nvGrpSpPr>
                  <p:cNvPr id="122" name="Group 121"/>
                  <p:cNvGrpSpPr/>
                  <p:nvPr/>
                </p:nvGrpSpPr>
                <p:grpSpPr>
                  <a:xfrm>
                    <a:off x="383993" y="195951"/>
                    <a:ext cx="2168707" cy="2883175"/>
                    <a:chOff x="383993" y="195951"/>
                    <a:chExt cx="2168707" cy="2883175"/>
                  </a:xfrm>
                </p:grpSpPr>
                <p:grpSp>
                  <p:nvGrpSpPr>
                    <p:cNvPr id="124" name="Group 123"/>
                    <p:cNvGrpSpPr/>
                    <p:nvPr/>
                  </p:nvGrpSpPr>
                  <p:grpSpPr>
                    <a:xfrm>
                      <a:off x="383993" y="195951"/>
                      <a:ext cx="2168707" cy="2883175"/>
                      <a:chOff x="383993" y="195951"/>
                      <a:chExt cx="2168707" cy="2883175"/>
                    </a:xfrm>
                  </p:grpSpPr>
                  <p:sp>
                    <p:nvSpPr>
                      <p:cNvPr id="126" name="Rectangle 125"/>
                      <p:cNvSpPr/>
                      <p:nvPr/>
                    </p:nvSpPr>
                    <p:spPr>
                      <a:xfrm>
                        <a:off x="390343" y="199126"/>
                        <a:ext cx="2160000" cy="2880000"/>
                      </a:xfrm>
                      <a:prstGeom prst="rect">
                        <a:avLst/>
                      </a:prstGeom>
                      <a:solidFill>
                        <a:srgbClr val="FAFAFA"/>
                      </a:solidFill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  <p:sp>
                    <p:nvSpPr>
                      <p:cNvPr id="127" name="Rectangle 126"/>
                      <p:cNvSpPr/>
                      <p:nvPr/>
                    </p:nvSpPr>
                    <p:spPr>
                      <a:xfrm>
                        <a:off x="383993" y="195951"/>
                        <a:ext cx="2168707" cy="1080000"/>
                      </a:xfrm>
                      <a:prstGeom prst="rect">
                        <a:avLst/>
                      </a:prstGeom>
                      <a:solidFill>
                        <a:srgbClr val="EC407A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ZA"/>
                      </a:p>
                    </p:txBody>
                  </p:sp>
                </p:grpSp>
                <p:sp>
                  <p:nvSpPr>
                    <p:cNvPr id="125" name="Oval 124"/>
                    <p:cNvSpPr/>
                    <p:nvPr/>
                  </p:nvSpPr>
                  <p:spPr>
                    <a:xfrm>
                      <a:off x="1108346" y="919126"/>
                      <a:ext cx="720000" cy="72000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ZA"/>
                    </a:p>
                  </p:txBody>
                </p:sp>
              </p:grpSp>
              <p:sp>
                <p:nvSpPr>
                  <p:cNvPr id="123" name="Oval 122"/>
                  <p:cNvSpPr/>
                  <p:nvPr/>
                </p:nvSpPr>
                <p:spPr>
                  <a:xfrm>
                    <a:off x="1144346" y="955126"/>
                    <a:ext cx="648000" cy="648000"/>
                  </a:xfrm>
                  <a:prstGeom prst="ellipse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ZA"/>
                  </a:p>
                </p:txBody>
              </p:sp>
            </p:grpSp>
            <p:sp>
              <p:nvSpPr>
                <p:cNvPr id="121" name="TextBox 120"/>
                <p:cNvSpPr txBox="1"/>
                <p:nvPr/>
              </p:nvSpPr>
              <p:spPr>
                <a:xfrm>
                  <a:off x="387986" y="211826"/>
                  <a:ext cx="118046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 smtClean="0">
                      <a:solidFill>
                        <a:srgbClr val="FAFAFA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Student Number</a:t>
                  </a:r>
                  <a:endParaRPr lang="en-ZA" sz="1200" dirty="0">
                    <a:solidFill>
                      <a:srgbClr val="FAFAFA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119" name="TextBox 118"/>
              <p:cNvSpPr txBox="1"/>
              <p:nvPr/>
            </p:nvSpPr>
            <p:spPr>
              <a:xfrm>
                <a:off x="472893" y="1726231"/>
                <a:ext cx="2160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424242"/>
                    </a:solidFill>
                  </a:rPr>
                  <a:t>Surname names</a:t>
                </a:r>
                <a:endParaRPr lang="en-ZA" sz="1200" dirty="0">
                  <a:solidFill>
                    <a:srgbClr val="424242"/>
                  </a:solidFill>
                </a:endParaRPr>
              </a:p>
            </p:txBody>
          </p:sp>
        </p:grpSp>
        <p:sp>
          <p:nvSpPr>
            <p:cNvPr id="117" name="TextBox 116"/>
            <p:cNvSpPr txBox="1"/>
            <p:nvPr/>
          </p:nvSpPr>
          <p:spPr>
            <a:xfrm>
              <a:off x="472893" y="2736850"/>
              <a:ext cx="1402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BDBDBD"/>
                  </a:solidFill>
                </a:rPr>
                <a:t>Group 2</a:t>
              </a:r>
              <a:endParaRPr lang="en-ZA" sz="1400" dirty="0">
                <a:solidFill>
                  <a:srgbClr val="BDBDBD"/>
                </a:solidFill>
              </a:endParaRPr>
            </a:p>
          </p:txBody>
        </p:sp>
      </p:grpSp>
      <p:sp>
        <p:nvSpPr>
          <p:cNvPr id="128" name="Pentagon 127"/>
          <p:cNvSpPr/>
          <p:nvPr/>
        </p:nvSpPr>
        <p:spPr>
          <a:xfrm rot="5400000">
            <a:off x="5615885" y="2959882"/>
            <a:ext cx="804834" cy="314325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9" name="TextBox 128"/>
          <p:cNvSpPr txBox="1"/>
          <p:nvPr/>
        </p:nvSpPr>
        <p:spPr>
          <a:xfrm>
            <a:off x="5149439" y="2265772"/>
            <a:ext cx="173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CCBC"/>
                </a:solidFill>
              </a:rPr>
              <a:t>Group Leader</a:t>
            </a:r>
            <a:endParaRPr lang="en-ZA" dirty="0">
              <a:solidFill>
                <a:srgbClr val="FFCC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75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33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Tahoma</vt:lpstr>
      <vt:lpstr>Office Theme</vt:lpstr>
      <vt:lpstr>PowerPoint Presentation</vt:lpstr>
    </vt:vector>
  </TitlesOfParts>
  <Company>University of Limpopo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MATHEBULA</dc:creator>
  <cp:lastModifiedBy>MATHEBULA</cp:lastModifiedBy>
  <cp:revision>18</cp:revision>
  <dcterms:created xsi:type="dcterms:W3CDTF">2021-05-21T11:18:29Z</dcterms:created>
  <dcterms:modified xsi:type="dcterms:W3CDTF">2021-05-21T12:11:45Z</dcterms:modified>
</cp:coreProperties>
</file>

<file path=docProps/thumbnail.jpeg>
</file>